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4" r:id="rId11"/>
    <p:sldId id="292" r:id="rId12"/>
    <p:sldId id="293" r:id="rId13"/>
    <p:sldId id="270" r:id="rId14"/>
    <p:sldId id="273" r:id="rId15"/>
    <p:sldId id="275" r:id="rId16"/>
    <p:sldId id="276" r:id="rId17"/>
    <p:sldId id="274" r:id="rId18"/>
    <p:sldId id="296" r:id="rId19"/>
    <p:sldId id="278" r:id="rId20"/>
    <p:sldId id="279" r:id="rId21"/>
    <p:sldId id="280" r:id="rId22"/>
    <p:sldId id="281" r:id="rId23"/>
    <p:sldId id="283" r:id="rId24"/>
    <p:sldId id="284" r:id="rId25"/>
    <p:sldId id="287" r:id="rId26"/>
    <p:sldId id="285" r:id="rId27"/>
    <p:sldId id="288" r:id="rId28"/>
    <p:sldId id="289" r:id="rId29"/>
    <p:sldId id="290" r:id="rId30"/>
    <p:sldId id="291" r:id="rId31"/>
    <p:sldId id="277" r:id="rId32"/>
    <p:sldId id="268" r:id="rId33"/>
    <p:sldId id="261" r:id="rId34"/>
    <p:sldId id="262" r:id="rId35"/>
    <p:sldId id="265" r:id="rId36"/>
    <p:sldId id="259" r:id="rId3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3" d="100"/>
          <a:sy n="113" d="100"/>
        </p:scale>
        <p:origin x="36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31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0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lid/hardware/blob/master/VibroNavio2bot_rev_A.STL" TargetMode="External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hobbyking.com/en_us/vibration-damping-ball-65g-bag-of-8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irmware.eu.ardupilot.org/Copter/stable/navio2/arducopter" TargetMode="External"/><Relationship Id="rId2" Type="http://schemas.openxmlformats.org/officeDocument/2006/relationships/hyperlink" Target="https://docs.emlid.com/navio2/common/ardupilot/building-from-sourc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arbest.com/brushless-fpv-racer/pp_1156927.html?wid=1433363" TargetMode="External"/><Relationship Id="rId3" Type="http://schemas.openxmlformats.org/officeDocument/2006/relationships/hyperlink" Target="https://emlid.com/navio/" TargetMode="External"/><Relationship Id="rId7" Type="http://schemas.openxmlformats.org/officeDocument/2006/relationships/hyperlink" Target="https://www.gearbest.com/brush-fpv-racer/pp_009166157856.html?wid=14333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arbest.com/rc-quadcopters/pp_009531904281.html?wid=1433363" TargetMode="External"/><Relationship Id="rId5" Type="http://schemas.openxmlformats.org/officeDocument/2006/relationships/hyperlink" Target="https://www.gearbest.com/rc-quadcopters/pp_009187953341.html?wid=1433363" TargetMode="External"/><Relationship Id="rId4" Type="http://schemas.openxmlformats.org/officeDocument/2006/relationships/hyperlink" Target="https://www.gearbest.com/brush-fpv-racer/pp_009542172048.html?wid=143336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9" y="2400877"/>
            <a:ext cx="4002929" cy="3166919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고정익 </a:t>
            </a:r>
            <a:r>
              <a:rPr lang="en-US" smtClean="0"/>
              <a:t>Plane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0067" y="1265594"/>
            <a:ext cx="549669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47" y="307886"/>
            <a:ext cx="5386706" cy="59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27" y="2918894"/>
            <a:ext cx="5706271" cy="3391373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99" y="2923497"/>
            <a:ext cx="44862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47" y="2290119"/>
            <a:ext cx="2840817" cy="3623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61140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  <a:p>
            <a:r>
              <a:rPr lang="en-US"/>
              <a:t>USB </a:t>
            </a:r>
            <a:r>
              <a:rPr lang="en-US" smtClean="0"/>
              <a:t>radio</a:t>
            </a:r>
          </a:p>
          <a:p>
            <a:pPr lvl="1"/>
            <a:r>
              <a:rPr lang="en-US" smtClean="0"/>
              <a:t>Use </a:t>
            </a:r>
            <a:r>
              <a:rPr lang="en-US"/>
              <a:t>/dev/ttyUSB0 virtual serial port for USB.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45" y="3512291"/>
            <a:ext cx="3873250" cy="25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</a:t>
            </a:r>
            <a:r>
              <a:rPr lang="en-US">
                <a:hlinkClick r:id="rId4"/>
              </a:rPr>
              <a:t>Hobbyking</a:t>
            </a:r>
            <a:r>
              <a:rPr lang="en-US"/>
              <a:t>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579" y="3679227"/>
            <a:ext cx="3037059" cy="20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 </a:t>
            </a:r>
            <a:r>
              <a:rPr lang="ko-KR" altLang="en-US" smtClean="0"/>
              <a:t>설</a:t>
            </a:r>
            <a:r>
              <a:rPr lang="ko-KR" altLang="en-US"/>
              <a:t>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Wi-Fi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1"/>
            <a:r>
              <a:rPr lang="en-US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>
                <a:latin typeface="Consolas" panose="020B0609020204030204" pitchFamily="49" charset="0"/>
              </a:rPr>
              <a:t>network={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ssid</a:t>
            </a:r>
            <a:r>
              <a:rPr lang="en-US">
                <a:latin typeface="Consolas" panose="020B0609020204030204" pitchFamily="49" charset="0"/>
              </a:rPr>
              <a:t>="yourssid"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psk</a:t>
            </a:r>
            <a:r>
              <a:rPr lang="en-US">
                <a:latin typeface="Consolas" panose="020B0609020204030204" pitchFamily="49" charset="0"/>
              </a:rPr>
              <a:t>="yourpasskey</a:t>
            </a:r>
            <a:r>
              <a:rPr lang="en-US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mtClean="0">
                <a:latin typeface="Consolas" panose="020B0609020204030204" pitchFamily="49" charset="0"/>
              </a:rPr>
              <a:t>}</a:t>
            </a:r>
          </a:p>
          <a:p>
            <a:r>
              <a:rPr lang="en-US" smtClean="0"/>
              <a:t>Expading rootfs</a:t>
            </a:r>
          </a:p>
          <a:p>
            <a:pPr lvl="1"/>
            <a:r>
              <a:rPr lang="en-US"/>
              <a:t>sudo raspi-config --</a:t>
            </a:r>
            <a:r>
              <a:rPr lang="en-US" smtClean="0"/>
              <a:t>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005667"/>
            <a:ext cx="5534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Navio is supported in ArduPilot upstream and if you'd like to build the binary yourself please proceed to the Building from sources. </a:t>
            </a:r>
            <a:endParaRPr lang="en-US" smtClean="0"/>
          </a:p>
          <a:p>
            <a:pPr lvl="1"/>
            <a:r>
              <a:rPr lang="en-US">
                <a:hlinkClick r:id="rId2"/>
              </a:rPr>
              <a:t>https://docs.emlid.com/navio2/common/ardupilot/building-from-sources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Download arducopter binary</a:t>
            </a:r>
          </a:p>
          <a:p>
            <a:pPr lvl="1"/>
            <a:r>
              <a:rPr lang="en-US"/>
              <a:t>wget </a:t>
            </a:r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firmware.eu.ardupilot.org/Copter/stable/navio2/arducopter</a:t>
            </a:r>
            <a:endParaRPr lang="en-US" smtClean="0"/>
          </a:p>
          <a:p>
            <a:pPr lvl="1"/>
            <a:r>
              <a:rPr lang="en-US" smtClean="0"/>
              <a:t>chmod +x arducopter </a:t>
            </a:r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26844" y="2448350"/>
            <a:ext cx="8718600" cy="38164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[Unit]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=ArduPilot for Linux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After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=systemd-modules-load.service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Documentation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=https://docs.emlid.com/navio2/navio-ardupilot/installation-and-running/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#autostarting-ardupilot-on-boot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Conflicts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=arduplane.service arducopter.service ardurover.service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[Service]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EnvironmentFile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=/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etc/default/ardupilot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Uncomment and modify this line if you want to launch your own binary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ExecStart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=/bin/sh -c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"/home/pi/arducopter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 ${ARDUPILOT_OPTS}"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##### CAUTION ######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There should be only one uncommented ExecStart in this </a:t>
            </a:r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file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Restart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=on-failure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[Install]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WantedBy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=multi-user.target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 lnSpcReduction="1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daemon-reload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 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from sources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Download the ArduPilot code and update submodules</a:t>
            </a:r>
            <a:r>
              <a:rPr lang="en-US" sz="1400" smtClean="0"/>
              <a:t>:</a:t>
            </a:r>
          </a:p>
          <a:p>
            <a:pPr lvl="1"/>
            <a:r>
              <a:rPr lang="en-US" sz="1400"/>
              <a:t>git clone https://github.com/ArduPilot/ardupilot.git </a:t>
            </a:r>
          </a:p>
          <a:p>
            <a:pPr lvl="1"/>
            <a:r>
              <a:rPr lang="en-US" sz="1400" smtClean="0"/>
              <a:t>cd ardupilot</a:t>
            </a:r>
          </a:p>
          <a:p>
            <a:pPr lvl="1"/>
            <a:r>
              <a:rPr lang="en-US" sz="1400" smtClean="0"/>
              <a:t>git </a:t>
            </a:r>
            <a:r>
              <a:rPr lang="en-US" sz="1400"/>
              <a:t>submodule update --init </a:t>
            </a:r>
            <a:r>
              <a:rPr lang="en-US" sz="1400" smtClean="0"/>
              <a:t>–recursive</a:t>
            </a:r>
          </a:p>
          <a:p>
            <a:r>
              <a:rPr lang="en-US" sz="1400"/>
              <a:t>Checkout to a specific tag in order not to fly off </a:t>
            </a:r>
            <a:r>
              <a:rPr lang="en-US" sz="1400" smtClean="0"/>
              <a:t>master</a:t>
            </a:r>
          </a:p>
          <a:p>
            <a:pPr lvl="1"/>
            <a:r>
              <a:rPr lang="en-US" sz="1400"/>
              <a:t>git checkout ArduCopter-stable</a:t>
            </a:r>
          </a:p>
          <a:p>
            <a:r>
              <a:rPr lang="en-US" sz="1400" smtClean="0"/>
              <a:t>Aliasing</a:t>
            </a:r>
          </a:p>
          <a:p>
            <a:pPr lvl="1"/>
            <a:r>
              <a:rPr lang="en-US" sz="1400"/>
              <a:t>alias waf="$PWD/modules/waf/waf-light</a:t>
            </a:r>
            <a:r>
              <a:rPr lang="en-US" sz="1400" smtClean="0"/>
              <a:t>"</a:t>
            </a:r>
          </a:p>
          <a:p>
            <a:r>
              <a:rPr lang="en-US" sz="1400" smtClean="0"/>
              <a:t>Waf config</a:t>
            </a:r>
          </a:p>
          <a:p>
            <a:pPr lvl="1"/>
            <a:r>
              <a:rPr lang="en-US" sz="1400"/>
              <a:t>waf configure --</a:t>
            </a:r>
            <a:r>
              <a:rPr lang="en-US" sz="1400" smtClean="0"/>
              <a:t>board=navio2</a:t>
            </a:r>
          </a:p>
          <a:p>
            <a:r>
              <a:rPr lang="en-US" sz="1400" smtClean="0"/>
              <a:t>pyton future </a:t>
            </a:r>
            <a:r>
              <a:rPr lang="ko-KR" altLang="en-US" sz="1400" smtClean="0"/>
              <a:t>패키지 설처</a:t>
            </a:r>
            <a:endParaRPr lang="en-US" altLang="ko-KR" sz="1400" smtClean="0"/>
          </a:p>
          <a:p>
            <a:pPr lvl="1"/>
            <a:r>
              <a:rPr lang="en-US" sz="1400" smtClean="0"/>
              <a:t>pip install future</a:t>
            </a:r>
          </a:p>
          <a:p>
            <a:r>
              <a:rPr lang="en-US" sz="1400" smtClean="0"/>
              <a:t>Build arducopter</a:t>
            </a:r>
          </a:p>
          <a:p>
            <a:pPr lvl="1"/>
            <a:r>
              <a:rPr lang="en-US" sz="1400" smtClean="0"/>
              <a:t>waf copter</a:t>
            </a:r>
          </a:p>
          <a:p>
            <a:r>
              <a:rPr lang="en-US" sz="1400"/>
              <a:t>T</a:t>
            </a:r>
            <a:r>
              <a:rPr lang="en-US" sz="1400" smtClean="0"/>
              <a:t>ransfer the binary to a Raspberry Pi</a:t>
            </a:r>
          </a:p>
          <a:p>
            <a:pPr lvl="1"/>
            <a:r>
              <a:rPr lang="en-US" sz="1400"/>
              <a:t>rsync -avz build/navio2/bin/arducopter-quad pi@192.168.1.101:/home/pi/</a:t>
            </a:r>
          </a:p>
          <a:p>
            <a:pPr lvl="1"/>
            <a:endParaRPr lang="en-US" sz="1400" smtClean="0"/>
          </a:p>
          <a:p>
            <a:endParaRPr lang="en-US" sz="1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dk1"/>
                </a:solidFill>
              </a:rPr>
              <a:t>GT-R530 NX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dk1"/>
                </a:solidFill>
              </a:rPr>
              <a:t>GT-R530 </a:t>
            </a:r>
            <a:r>
              <a:rPr lang="en-US">
                <a:solidFill>
                  <a:schemeClr val="dk1"/>
                </a:solidFill>
              </a:rPr>
              <a:t>NX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mtClean="0"/>
              <a:t>가격 </a:t>
            </a:r>
            <a:r>
              <a:rPr lang="en-US" altLang="ko-KR" smtClean="0"/>
              <a:t>: $ 200</a:t>
            </a:r>
          </a:p>
          <a:p>
            <a:r>
              <a:rPr lang="en-US"/>
              <a:t>F405 Flight </a:t>
            </a:r>
            <a:r>
              <a:rPr lang="en-US" smtClean="0"/>
              <a:t>Controller</a:t>
            </a:r>
          </a:p>
          <a:p>
            <a:r>
              <a:rPr lang="en-US" smtClean="0"/>
              <a:t>Item </a:t>
            </a:r>
            <a:r>
              <a:rPr lang="en-US"/>
              <a:t>Name: F405 Betaflight FC AIO OSD </a:t>
            </a:r>
            <a:r>
              <a:rPr lang="en-US" smtClean="0"/>
              <a:t>BEC</a:t>
            </a:r>
          </a:p>
          <a:p>
            <a:r>
              <a:rPr lang="en-US" smtClean="0"/>
              <a:t>Input </a:t>
            </a:r>
            <a:r>
              <a:rPr lang="en-US"/>
              <a:t>Power: 12.6 - 25V ( 3 - 6S </a:t>
            </a:r>
            <a:r>
              <a:rPr lang="en-US" smtClean="0"/>
              <a:t>)</a:t>
            </a:r>
          </a:p>
          <a:p>
            <a:r>
              <a:rPr lang="en-US" smtClean="0"/>
              <a:t>BEC</a:t>
            </a:r>
            <a:r>
              <a:rPr lang="en-US"/>
              <a:t>: 5V / </a:t>
            </a:r>
            <a:r>
              <a:rPr lang="en-US" smtClean="0"/>
              <a:t>1.5A</a:t>
            </a:r>
          </a:p>
          <a:p>
            <a:r>
              <a:rPr lang="en-US" smtClean="0"/>
              <a:t>MCU</a:t>
            </a:r>
            <a:r>
              <a:rPr lang="en-US"/>
              <a:t>: </a:t>
            </a:r>
            <a:r>
              <a:rPr lang="en-US" smtClean="0"/>
              <a:t>STM32F405</a:t>
            </a:r>
          </a:p>
          <a:p>
            <a:r>
              <a:rPr lang="en-US" smtClean="0"/>
              <a:t>Gyro</a:t>
            </a:r>
            <a:r>
              <a:rPr lang="en-US"/>
              <a:t>: MPU6000, 8K Six-Axis</a:t>
            </a:r>
            <a:br>
              <a:rPr lang="en-US"/>
            </a:br>
            <a:r>
              <a:rPr lang="en-US" smtClean="0"/>
              <a:t> 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Max </a:t>
            </a:r>
            <a:r>
              <a:rPr lang="en-US"/>
              <a:t>Lipo Cell: 3 </a:t>
            </a:r>
            <a:r>
              <a:rPr lang="en-US" smtClean="0"/>
              <a:t>– 5</a:t>
            </a:r>
          </a:p>
          <a:p>
            <a:r>
              <a:rPr lang="en-US" smtClean="0"/>
              <a:t>FPV Transmitter</a:t>
            </a:r>
          </a:p>
          <a:p>
            <a:r>
              <a:rPr lang="en-US" smtClean="0"/>
              <a:t>FPV Camera</a:t>
            </a:r>
          </a:p>
          <a:p>
            <a:r>
              <a:rPr lang="en-US" smtClean="0"/>
              <a:t>Item </a:t>
            </a:r>
            <a:r>
              <a:rPr lang="en-US"/>
              <a:t>Name: Runcam Micro Swift </a:t>
            </a:r>
            <a:r>
              <a:rPr lang="en-US" smtClean="0"/>
              <a:t>FPV</a:t>
            </a:r>
          </a:p>
          <a:p>
            <a:r>
              <a:rPr lang="en-US" smtClean="0"/>
              <a:t>Camera</a:t>
            </a:r>
          </a:p>
          <a:p>
            <a:r>
              <a:rPr lang="en-US" smtClean="0"/>
              <a:t>Image </a:t>
            </a:r>
            <a:r>
              <a:rPr lang="en-US"/>
              <a:t>Sensor: 1/3 inch SONY Super HAD II </a:t>
            </a:r>
            <a:r>
              <a:rPr lang="en-US" smtClean="0"/>
              <a:t>Signal </a:t>
            </a:r>
            <a:r>
              <a:rPr lang="en-US"/>
              <a:t>System: PAL / </a:t>
            </a:r>
            <a:r>
              <a:rPr lang="en-US" smtClean="0"/>
              <a:t>NTSC</a:t>
            </a:r>
          </a:p>
          <a:p>
            <a:r>
              <a:rPr lang="en-US" smtClean="0"/>
              <a:t>S </a:t>
            </a:r>
            <a:r>
              <a:rPr lang="en-US"/>
              <a:t>/ N Ratio: more than 60dB ( AGC OFF </a:t>
            </a:r>
            <a:r>
              <a:rPr lang="en-US" smtClean="0"/>
              <a:t>)</a:t>
            </a:r>
          </a:p>
          <a:p>
            <a:r>
              <a:rPr lang="en-US" smtClean="0"/>
              <a:t>Electronic </a:t>
            </a:r>
            <a:r>
              <a:rPr lang="en-US"/>
              <a:t>Shutter Speed: PAL: 1 / 50 ~ 100,000; NTSC: 1 / 60 ~ </a:t>
            </a:r>
            <a:r>
              <a:rPr lang="en-US" smtClean="0"/>
              <a:t>100,000</a:t>
            </a:r>
          </a:p>
          <a:p>
            <a:r>
              <a:rPr lang="en-US" smtClean="0"/>
              <a:t> </a:t>
            </a:r>
            <a:r>
              <a:rPr lang="en-US"/>
              <a:t>AutoGain Control ( AGC ): </a:t>
            </a:r>
            <a:r>
              <a:rPr lang="en-US" smtClean="0"/>
              <a:t>YES</a:t>
            </a:r>
          </a:p>
          <a:p>
            <a:r>
              <a:rPr lang="en-US" smtClean="0"/>
              <a:t>Power</a:t>
            </a:r>
            <a:r>
              <a:rPr lang="en-US"/>
              <a:t>: DC 5 to 36V</a:t>
            </a:r>
            <a:endParaRPr lang="en-US" altLang="ko-KR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7" name="Google Shape;11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6824" y="143283"/>
            <a:ext cx="1601964" cy="116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47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</a:t>
            </a:r>
            <a:r>
              <a:rPr lang="en-US" smtClean="0"/>
              <a:t>+ GT-R530 드론 조립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114" name="Google Shape;114;p5"/>
          <p:cNvGraphicFramePr/>
          <p:nvPr>
            <p:extLst>
              <p:ext uri="{D42A27DB-BD31-4B8C-83A1-F6EECF244321}">
                <p14:modId xmlns:p14="http://schemas.microsoft.com/office/powerpoint/2010/main" val="2678928545"/>
              </p:ext>
            </p:extLst>
          </p:nvPr>
        </p:nvGraphicFramePr>
        <p:xfrm>
          <a:off x="681038" y="1255713"/>
          <a:ext cx="8543925" cy="17424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구분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제품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모델/스펙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가격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수량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모터/센서/본체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GT - R530 NX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23만원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컴퓨터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RASPBERRY PI B+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5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콘트롤러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NAVIO2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20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 만원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630" y="3677744"/>
            <a:ext cx="2543629" cy="188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 descr="Image result for nav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13342" y="3316775"/>
            <a:ext cx="1536042" cy="2257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34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기반 드론 조립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681038" y="1255270"/>
            <a:ext cx="8543925" cy="510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콘트롤러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NAVIO2 (10만원)</a:t>
            </a:r>
            <a:endParaRPr sz="148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3"/>
              </a:rPr>
              <a:t>https://emlid.com/navio/</a:t>
            </a:r>
            <a:r>
              <a:rPr lang="en-US" sz="1480"/>
              <a:t> </a:t>
            </a:r>
            <a:r>
              <a:rPr lang="en-US" sz="1480" smtClean="0"/>
              <a:t> </a:t>
            </a:r>
            <a:endParaRPr sz="148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본체</a:t>
            </a:r>
            <a:endParaRPr sz="1480"/>
          </a:p>
          <a:p>
            <a:pPr lvl="1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/>
              <a:t>GT-R530 NX( $ 243 )</a:t>
            </a:r>
            <a:endParaRPr lang="pt-BR"/>
          </a:p>
          <a:p>
            <a:pPr lvl="2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 u="sng">
                <a:solidFill>
                  <a:schemeClr val="hlink"/>
                </a:solidFill>
                <a:hlinkClick r:id="rId4"/>
              </a:rPr>
              <a:t>https://www.gearbest.com/brush-fpv-racer/pp_009542172048.html?wid=1433363</a:t>
            </a:r>
            <a:endParaRPr lang="pt-BR"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SHRC </a:t>
            </a:r>
            <a:r>
              <a:rPr lang="en-US" sz="1480"/>
              <a:t>H1G ($ 94)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5"/>
              </a:rPr>
              <a:t>https://www.gearbest.com/rc-quadcopters/pp_009187953341.html?wid=1433363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JDRC JD ($ 80)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6"/>
              </a:rPr>
              <a:t>https://www.gearbest.com/rc-quadcopters/pp_009531904281.html?wid=1433363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GEPRC Mark2 ($ 264)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7"/>
              </a:rPr>
              <a:t>https://www.gearbest.com/brush-fpv-racer/pp_009166157856.html?wid=1433363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Aurora </a:t>
            </a:r>
            <a:r>
              <a:rPr lang="en-US" sz="1480"/>
              <a:t>RC Mini Fight ($ 137)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8"/>
              </a:rPr>
              <a:t>https://www.gearbest.com/brushless-fpv-racer/pp_1156927.html?wid=1433363</a:t>
            </a:r>
            <a:endParaRPr sz="1480"/>
          </a:p>
          <a:p>
            <a:pPr marL="285750" lvl="0" indent="-1917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</p:spTree>
    <p:extLst>
      <p:ext uri="{BB962C8B-B14F-4D97-AF65-F5344CB8AC3E}">
        <p14:creationId xmlns:p14="http://schemas.microsoft.com/office/powerpoint/2010/main" val="2342022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11048</TotalTime>
  <Words>1097</Words>
  <Application>Microsoft Office PowerPoint</Application>
  <PresentationFormat>A4 용지(210x297mm)</PresentationFormat>
  <Paragraphs>307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Malgun Gothic</vt:lpstr>
      <vt:lpstr>Malgun Gothic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고정익 Plane 조립</vt:lpstr>
      <vt:lpstr>PowerPoint 프레젠테이션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NAVIO S/W 설치</vt:lpstr>
      <vt:lpstr>라즈비안 설치</vt:lpstr>
      <vt:lpstr>라즈비안 환경 설정</vt:lpstr>
      <vt:lpstr>Specifying launching options</vt:lpstr>
      <vt:lpstr>Launching a custom ArduPilot binary</vt:lpstr>
      <vt:lpstr>Launching a custom ArduPilot binary 2</vt:lpstr>
      <vt:lpstr>Launching a custom ArduPilot binary 3</vt:lpstr>
      <vt:lpstr>Building from sources</vt:lpstr>
      <vt:lpstr>GT-R530 NX</vt:lpstr>
      <vt:lpstr>GT-R530 NX</vt:lpstr>
      <vt:lpstr>NAVIO2 + GT-R530 드론 조립</vt:lpstr>
      <vt:lpstr>NAVIO2 기반 드론 조립</vt:lpstr>
      <vt:lpstr>NAVIO2 드론 조립 예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1743</cp:revision>
  <dcterms:created xsi:type="dcterms:W3CDTF">2018-03-04T04:23:51Z</dcterms:created>
  <dcterms:modified xsi:type="dcterms:W3CDTF">2019-06-28T10:41:55Z</dcterms:modified>
</cp:coreProperties>
</file>